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16A82-DE42-4DAE-9298-170606765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B309FF-E77D-4416-855C-0AB046C78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1979C-3FFA-4354-8CA1-EEE98718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41997-E7F4-4AFD-9E3F-484121919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D8284-FF8A-4CD9-9113-160BC6E1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8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05BEC-4C41-4B96-9B79-ACB5902F6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430C5-E65C-4E4B-B5DB-916261436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D6922-9F89-428A-94AC-6AE1170EF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982DA-F6CD-4C95-BA22-3C1B7FCA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AC36E-C178-4CA5-9689-E17F6B91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4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A8749E-89C2-4ED3-8884-4030282409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257F5-CCB8-4892-874C-F379F146A3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66782-7A52-4DED-AFAC-7959694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FEF3-0698-4119-BC04-F65F8A96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83242-82CE-4807-A7BD-3F8693CDC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9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EBDC8-F5E5-4363-9FA3-6A709EB8E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49989-87D2-49E9-8254-C8F8D450C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1DB37-8E6E-45D3-837D-98D40A697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E4873-4679-4C3C-82E3-A131EE50E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D7074-6C62-44CD-B087-122C7E154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3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AD04-6A64-471D-94D8-572A37F3E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E6383-9D21-4FF7-9EEC-CDE9CEDEF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1FF69-F2EE-4BA8-9A93-88774A898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F655B-CBB1-46B3-A1C7-2239069EC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E1CB2-62EE-43AC-BC93-15536B4EB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7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008C-BEE0-40AE-948B-7E3D5522D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F0FFC-88C9-4D4F-B282-E310EBC0F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ADDDF-4C77-4C7E-89CD-FCF2E65D3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CF7C0-7AED-4D4B-87F3-31266BA5E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8F508-22C2-4792-944A-706D6550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4ADE1-96CD-43E4-A223-9E0178353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5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C40F6-24DE-48F8-94AA-AAF31F2A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8B521-4395-41A3-B09B-81B8B907C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D72AE-90CB-422C-92B0-3D5C06AD3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D54E6-E423-4736-8B7B-99696C7C7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530439-2745-4DF5-8676-F468D0D6C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939EA-710B-4CB6-87A1-85AF8D66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92CC5D-A6C7-48A5-BCBE-7FDB1CC2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EE1D35-66D3-4FB6-BD0C-5363E89CD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2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7B115-F99C-406A-A624-11FE8F073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37310-55E7-4FAE-9394-CC2F3355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37E2BC-8428-4D6A-B243-BBD0BC6D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AFA8CC-7895-4F36-9B60-5F9451775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1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136474-E65A-45BA-B04D-B38340886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95319-FD53-48EF-AF8A-9198DC941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D1390-AE0A-4F6A-B1D4-1A08DA807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6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1849-EF9E-44BA-8BE4-98196B659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919C2-D5DC-47F6-BA97-337C2E42B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B08A5-FBD9-43E8-9ECB-D9BC00187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BB7D58-10CF-48C8-82E9-287249AEB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DA024-F4F1-4B83-8A67-052EBBEEB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F412A-4AA3-498A-8894-734878DE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8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B7EA-3123-4D74-AE03-F9015FE2E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A7EE0-C35C-4C9C-B48F-E692DB9CB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09B5E0-E3EB-4BF3-A806-5F9BB7BE6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724D1-E8A8-4615-9A3D-64A821CC0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529F7-6B98-41EC-943D-C9937E07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7856A-2DAB-4211-93C9-6242566B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2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1E8B0-3271-4E13-817C-C7E551305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4A64A-3ACF-4F6E-B6C0-50B9D8397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5E941-6E74-4017-B1B1-070760277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9C29-8798-434C-B77E-B171992BE87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05AE8-7F99-47DD-AF32-B53FF75CD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F4F00-E570-40F4-B57D-B5A17CCB6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095EA-2E20-46C8-9584-263BB6F37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1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heppardsoftware.com/math/money/enough-money/" TargetMode="External"/><Relationship Id="rId2" Type="http://schemas.openxmlformats.org/officeDocument/2006/relationships/hyperlink" Target="https://www.sheppardsoftware.com/math/money/order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heppardsoftware.com/math/decimals/fruit-splat-compare-game/" TargetMode="External"/><Relationship Id="rId5" Type="http://schemas.openxmlformats.org/officeDocument/2006/relationships/hyperlink" Target="https://www.sheppardsoftware.com/math/decimals/balloon-pop-ordering/" TargetMode="External"/><Relationship Id="rId4" Type="http://schemas.openxmlformats.org/officeDocument/2006/relationships/hyperlink" Target="https://www.sheppardsoftware.com/math/decimals/scooter-quest/game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CD465-932E-42A9-8BB8-E58045190D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5Brayve Bunch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04A60-F86E-4D55-B363-20267E9080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Distance Learning Day2</a:t>
            </a:r>
          </a:p>
          <a:p>
            <a:r>
              <a:rPr lang="en-US" dirty="0"/>
              <a:t>November 2, 2021</a:t>
            </a:r>
          </a:p>
          <a:p>
            <a:r>
              <a:rPr lang="en-US" dirty="0"/>
              <a:t>9 AM – 10:30 AM</a:t>
            </a:r>
          </a:p>
        </p:txBody>
      </p:sp>
    </p:spTree>
    <p:extLst>
      <p:ext uri="{BB962C8B-B14F-4D97-AF65-F5344CB8AC3E}">
        <p14:creationId xmlns:p14="http://schemas.microsoft.com/office/powerpoint/2010/main" val="35453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B558F-D9FB-4ED4-A95F-A3D7BAB80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E9885-4F75-4BE4-A464-F9ECFB38C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French</a:t>
            </a:r>
          </a:p>
          <a:p>
            <a:r>
              <a:rPr lang="en-US" dirty="0"/>
              <a:t>Math</a:t>
            </a:r>
          </a:p>
          <a:p>
            <a:r>
              <a:rPr lang="en-US" dirty="0"/>
              <a:t>English</a:t>
            </a:r>
          </a:p>
          <a:p>
            <a:r>
              <a:rPr lang="en-US" dirty="0"/>
              <a:t>Games</a:t>
            </a:r>
          </a:p>
        </p:txBody>
      </p:sp>
    </p:spTree>
    <p:extLst>
      <p:ext uri="{BB962C8B-B14F-4D97-AF65-F5344CB8AC3E}">
        <p14:creationId xmlns:p14="http://schemas.microsoft.com/office/powerpoint/2010/main" val="191852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538A7-5D7B-416F-AA8B-0C3A34D9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French: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216BB-0F5D-4EF4-B047-2FD42E17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Bonjour</a:t>
            </a:r>
          </a:p>
          <a:p>
            <a:r>
              <a:rPr lang="en-US" dirty="0"/>
              <a:t>La routine du matin:</a:t>
            </a:r>
          </a:p>
          <a:p>
            <a:pPr marL="0" indent="0">
              <a:buNone/>
            </a:pPr>
            <a:r>
              <a:rPr lang="en-US" dirty="0"/>
              <a:t> la date, la </a:t>
            </a:r>
            <a:r>
              <a:rPr lang="en-US" dirty="0" err="1"/>
              <a:t>saison</a:t>
            </a:r>
            <a:r>
              <a:rPr lang="en-US" dirty="0"/>
              <a:t>, le temps, la temperature</a:t>
            </a:r>
          </a:p>
          <a:p>
            <a:r>
              <a:rPr lang="en-US" dirty="0"/>
              <a:t>Write down the days of the week in French: Sunday to Saturday</a:t>
            </a:r>
          </a:p>
          <a:p>
            <a:r>
              <a:rPr lang="en-US" dirty="0" err="1">
                <a:solidFill>
                  <a:srgbClr val="FF0000"/>
                </a:solidFill>
              </a:rPr>
              <a:t>dimanche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lundi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mardi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mercredi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jeudi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vendredi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samedi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/>
              <a:t>Review of Numbers</a:t>
            </a:r>
          </a:p>
          <a:p>
            <a:r>
              <a:rPr lang="en-US" dirty="0"/>
              <a:t>Review the month names</a:t>
            </a:r>
          </a:p>
          <a:p>
            <a:r>
              <a:rPr lang="en-US" dirty="0" err="1">
                <a:solidFill>
                  <a:srgbClr val="FF0000"/>
                </a:solidFill>
              </a:rPr>
              <a:t>janvier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février</a:t>
            </a:r>
            <a:r>
              <a:rPr lang="en-US" dirty="0">
                <a:solidFill>
                  <a:srgbClr val="FF0000"/>
                </a:solidFill>
              </a:rPr>
              <a:t>, mars, </a:t>
            </a:r>
            <a:r>
              <a:rPr lang="en-US" dirty="0" err="1">
                <a:solidFill>
                  <a:srgbClr val="FF0000"/>
                </a:solidFill>
              </a:rPr>
              <a:t>avril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mai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juin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juillet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août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septembre</a:t>
            </a:r>
            <a:r>
              <a:rPr lang="en-US" dirty="0">
                <a:solidFill>
                  <a:srgbClr val="FF0000"/>
                </a:solidFill>
              </a:rPr>
              <a:t> , </a:t>
            </a:r>
            <a:r>
              <a:rPr lang="en-US" dirty="0" err="1">
                <a:solidFill>
                  <a:srgbClr val="FF0000"/>
                </a:solidFill>
              </a:rPr>
              <a:t>octobre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novembre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décembre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23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FC59C-F295-4EFC-8924-31821795B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Math: decimals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2D5B5-38B1-4CC2-8A3B-EB06C964D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A)</a:t>
            </a:r>
          </a:p>
          <a:p>
            <a:r>
              <a:rPr lang="en-US" dirty="0"/>
              <a:t>Place value</a:t>
            </a:r>
          </a:p>
          <a:p>
            <a:r>
              <a:rPr lang="en-US" dirty="0"/>
              <a:t>Tenths</a:t>
            </a:r>
          </a:p>
          <a:p>
            <a:r>
              <a:rPr lang="en-US" dirty="0"/>
              <a:t>Hundredths</a:t>
            </a:r>
          </a:p>
          <a:p>
            <a:r>
              <a:rPr lang="en-US" dirty="0"/>
              <a:t>Thousandths</a:t>
            </a:r>
          </a:p>
          <a:p>
            <a:r>
              <a:rPr lang="en-US" dirty="0"/>
              <a:t>B) naming decimal number practice</a:t>
            </a:r>
          </a:p>
          <a:p>
            <a:r>
              <a:rPr lang="en-US" dirty="0"/>
              <a:t>C) decimals and money </a:t>
            </a:r>
            <a:r>
              <a:rPr lang="en-US" dirty="0">
                <a:hlinkClick r:id="rId2"/>
              </a:rPr>
              <a:t>Ordering Money - Balloon Pop - Early Math Game - Math Game (sheppardsoftware.com)</a:t>
            </a:r>
            <a:endParaRPr lang="en-US" dirty="0"/>
          </a:p>
          <a:p>
            <a:r>
              <a:rPr lang="en-US" dirty="0"/>
              <a:t>D) decimals and money: </a:t>
            </a:r>
            <a:r>
              <a:rPr lang="en-US" dirty="0">
                <a:hlinkClick r:id="rId3"/>
              </a:rPr>
              <a:t>Do you have enough Money? - Early Math Game - Counting Coins (sheppardsoftware.com)</a:t>
            </a:r>
            <a:endParaRPr lang="en-US" dirty="0"/>
          </a:p>
          <a:p>
            <a:r>
              <a:rPr lang="en-US" dirty="0"/>
              <a:t>E) </a:t>
            </a:r>
            <a:r>
              <a:rPr lang="en-US" dirty="0">
                <a:hlinkClick r:id="rId4"/>
              </a:rPr>
              <a:t>Scooter Quest - Decimals Math </a:t>
            </a:r>
            <a:r>
              <a:rPr lang="en-US" dirty="0" err="1">
                <a:hlinkClick r:id="rId4"/>
              </a:rPr>
              <a:t>Gamne</a:t>
            </a:r>
            <a:r>
              <a:rPr lang="en-US" dirty="0">
                <a:hlinkClick r:id="rId4"/>
              </a:rPr>
              <a:t> - Sheppard Software Educational Games for kids</a:t>
            </a:r>
            <a:endParaRPr lang="en-US" dirty="0"/>
          </a:p>
          <a:p>
            <a:r>
              <a:rPr lang="en-US" dirty="0"/>
              <a:t>F) ordering decimals from least to greatest value</a:t>
            </a:r>
          </a:p>
          <a:p>
            <a:pPr marL="0" indent="0">
              <a:buNone/>
            </a:pPr>
            <a:r>
              <a:rPr lang="en-US" dirty="0"/>
              <a:t>	Play it on </a:t>
            </a:r>
            <a:r>
              <a:rPr lang="en-US" dirty="0">
                <a:hlinkClick r:id="rId5"/>
              </a:rPr>
              <a:t>Decimals - Ordering Game - Balloon Pop Math Game - - Math Game (sheppardsoftware.com)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6"/>
              </a:rPr>
              <a:t>Compare Decimals - Fruit Splat Math Game - Sheppard Software Educational Games for kids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Next: practice: adding and subtracting decimals </a:t>
            </a:r>
          </a:p>
        </p:txBody>
      </p:sp>
    </p:spTree>
    <p:extLst>
      <p:ext uri="{BB962C8B-B14F-4D97-AF65-F5344CB8AC3E}">
        <p14:creationId xmlns:p14="http://schemas.microsoft.com/office/powerpoint/2010/main" val="2843761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7E2CF-3CE9-41E3-9796-036A9BE4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EFBE1-D2D1-490B-9E85-DB75DD4D2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3.2	three whole pizzas and 2 tenths</a:t>
            </a:r>
          </a:p>
          <a:p>
            <a:pPr marL="0" indent="0">
              <a:buNone/>
            </a:pPr>
            <a:r>
              <a:rPr lang="en-US" dirty="0"/>
              <a:t>4.5	four whole pizzas and 5 tenths</a:t>
            </a:r>
          </a:p>
          <a:p>
            <a:pPr marL="0" indent="0">
              <a:buNone/>
            </a:pPr>
            <a:r>
              <a:rPr lang="en-US" dirty="0"/>
              <a:t>7.2	seven whole pizzas and 2 tenths</a:t>
            </a:r>
          </a:p>
          <a:p>
            <a:pPr marL="0" indent="0">
              <a:buNone/>
            </a:pPr>
            <a:r>
              <a:rPr lang="en-US" dirty="0"/>
              <a:t>6.75	six whole pizzas and 75 hundredths</a:t>
            </a:r>
          </a:p>
          <a:p>
            <a:pPr marL="0" indent="0">
              <a:buNone/>
            </a:pPr>
            <a:r>
              <a:rPr lang="en-US" dirty="0"/>
              <a:t>8.24	eight whole pizzas and 24 hundredths</a:t>
            </a:r>
          </a:p>
          <a:p>
            <a:pPr marL="0" indent="0">
              <a:buNone/>
            </a:pPr>
            <a:r>
              <a:rPr lang="en-US" dirty="0"/>
              <a:t>Review:</a:t>
            </a:r>
          </a:p>
          <a:p>
            <a:pPr marL="0" indent="0">
              <a:buNone/>
            </a:pPr>
            <a:r>
              <a:rPr lang="en-US" dirty="0"/>
              <a:t>7.5 		7 and 5 tenths</a:t>
            </a:r>
          </a:p>
          <a:p>
            <a:pPr marL="0" indent="0">
              <a:buNone/>
            </a:pPr>
            <a:r>
              <a:rPr lang="en-US" dirty="0"/>
              <a:t>8.3		8 and 3 tenths</a:t>
            </a:r>
          </a:p>
          <a:p>
            <a:pPr marL="0" indent="0">
              <a:buNone/>
            </a:pPr>
            <a:r>
              <a:rPr lang="en-US" dirty="0"/>
              <a:t>2.4		2 and 4 tenths</a:t>
            </a:r>
          </a:p>
          <a:p>
            <a:pPr marL="0" indent="0">
              <a:buNone/>
            </a:pPr>
            <a:r>
              <a:rPr lang="en-US" dirty="0"/>
              <a:t>7.90		7 and 90 hundredths</a:t>
            </a:r>
          </a:p>
          <a:p>
            <a:pPr marL="0" indent="0">
              <a:buNone/>
            </a:pPr>
            <a:r>
              <a:rPr lang="en-US" dirty="0"/>
              <a:t>3.42		3 and 42 hundredths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1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01E3D-78C3-4BD7-A032-40ADAA195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Math: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D2DA6-58B1-45FC-97E0-2477A9556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Measurement of Length:</a:t>
            </a:r>
          </a:p>
          <a:p>
            <a:pPr marL="514350" indent="-514350">
              <a:buAutoNum type="alphaUcParenR"/>
            </a:pPr>
            <a:r>
              <a:rPr lang="en-US" dirty="0"/>
              <a:t>Metric units of length:</a:t>
            </a:r>
          </a:p>
          <a:p>
            <a:pPr marL="514350" indent="-514350">
              <a:buAutoNum type="alphaUcParenR"/>
            </a:pPr>
            <a:r>
              <a:rPr lang="en-US" dirty="0"/>
              <a:t>Referents for the different units of measurement</a:t>
            </a:r>
          </a:p>
          <a:p>
            <a:pPr marL="514350" indent="-514350">
              <a:buAutoNum type="alphaUcParenR"/>
            </a:pPr>
            <a:r>
              <a:rPr lang="en-US" dirty="0"/>
              <a:t>Scavenger Hunt</a:t>
            </a:r>
          </a:p>
          <a:p>
            <a:pPr marL="514350" indent="-514350">
              <a:buAutoNum type="alphaU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03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C66DE-3D25-43E0-8F13-B0CAA9351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English: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35F14-1B99-43D3-8DFA-D35893175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responding to reading worksheet</a:t>
            </a:r>
          </a:p>
        </p:txBody>
      </p:sp>
    </p:spTree>
    <p:extLst>
      <p:ext uri="{BB962C8B-B14F-4D97-AF65-F5344CB8AC3E}">
        <p14:creationId xmlns:p14="http://schemas.microsoft.com/office/powerpoint/2010/main" val="96607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E90E247B24074D93BFE8FED5278552" ma:contentTypeVersion="7" ma:contentTypeDescription="Create a new document." ma:contentTypeScope="" ma:versionID="fa703c7a195212220dc7d19430115448">
  <xsd:schema xmlns:xsd="http://www.w3.org/2001/XMLSchema" xmlns:xs="http://www.w3.org/2001/XMLSchema" xmlns:p="http://schemas.microsoft.com/office/2006/metadata/properties" xmlns:ns1="http://schemas.microsoft.com/sharepoint/v3" xmlns:ns2="b3b4505c-3a65-4a07-ae9a-6834a0995825" targetNamespace="http://schemas.microsoft.com/office/2006/metadata/properties" ma:root="true" ma:fieldsID="7ab19258c6f80a9e736383ffe41a55c4" ns1:_="" ns2:_="">
    <xsd:import namespace="http://schemas.microsoft.com/sharepoint/v3"/>
    <xsd:import namespace="b3b4505c-3a65-4a07-ae9a-6834a099582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4505c-3a65-4a07-ae9a-6834a0995825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6" ma:displayName="Blog Category" ma:list="{cd05b9e4-3639-4f57-88ec-4faaeaa7bfa5}" ma:internalName="Blog_x0020_Category" ma:readOnly="false" ma:showField="Title" ma:web="b3b4505c-3a65-4a07-ae9a-6834a099582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log_x0020_Category xmlns="b3b4505c-3a65-4a07-ae9a-6834a0995825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7FE3955-110A-4962-B111-252195D667B5}"/>
</file>

<file path=customXml/itemProps2.xml><?xml version="1.0" encoding="utf-8"?>
<ds:datastoreItem xmlns:ds="http://schemas.openxmlformats.org/officeDocument/2006/customXml" ds:itemID="{90C64BAC-6CF8-4566-9D0D-EBA8264F1F7D}"/>
</file>

<file path=customXml/itemProps3.xml><?xml version="1.0" encoding="utf-8"?>
<ds:datastoreItem xmlns:ds="http://schemas.openxmlformats.org/officeDocument/2006/customXml" ds:itemID="{B654B85F-AA71-4737-B712-192C41CF52E3}"/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332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5Brayve Bunch</vt:lpstr>
      <vt:lpstr>Outline: </vt:lpstr>
      <vt:lpstr>French:</vt:lpstr>
      <vt:lpstr>Math: decimals </vt:lpstr>
      <vt:lpstr>PowerPoint Presentation</vt:lpstr>
      <vt:lpstr>Math: measurement</vt:lpstr>
      <vt:lpstr>English: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5Brayve Bunch</dc:title>
  <dc:creator>Bray, Mark    (ASD-W)</dc:creator>
  <cp:lastModifiedBy>Bray, Mark    (ASD-W)</cp:lastModifiedBy>
  <cp:revision>1</cp:revision>
  <dcterms:created xsi:type="dcterms:W3CDTF">2021-11-02T11:43:06Z</dcterms:created>
  <dcterms:modified xsi:type="dcterms:W3CDTF">2021-11-02T13:39:51Z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0x01010025E90E247B24074D93BFE8FED5278552</vt:lpwstr>
  </property>
</Properties>
</file>